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50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1957-F3DC-481A-9521-8A75F0068DFF}" type="datetimeFigureOut">
              <a:rPr lang="en-US" smtClean="0"/>
              <a:pPr/>
              <a:t>12/23/2009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95A55-B521-42EF-84ED-4A94D6AA38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1957-F3DC-481A-9521-8A75F0068DFF}" type="datetimeFigureOut">
              <a:rPr lang="en-US" smtClean="0"/>
              <a:pPr/>
              <a:t>12/23/2009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95A55-B521-42EF-84ED-4A94D6AA38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1957-F3DC-481A-9521-8A75F0068DFF}" type="datetimeFigureOut">
              <a:rPr lang="en-US" smtClean="0"/>
              <a:pPr/>
              <a:t>12/23/2009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95A55-B521-42EF-84ED-4A94D6AA38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1957-F3DC-481A-9521-8A75F0068DFF}" type="datetimeFigureOut">
              <a:rPr lang="en-US" smtClean="0"/>
              <a:pPr/>
              <a:t>12/23/2009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95A55-B521-42EF-84ED-4A94D6AA38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1957-F3DC-481A-9521-8A75F0068DFF}" type="datetimeFigureOut">
              <a:rPr lang="en-US" smtClean="0"/>
              <a:pPr/>
              <a:t>12/23/2009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95A55-B521-42EF-84ED-4A94D6AA38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1957-F3DC-481A-9521-8A75F0068DFF}" type="datetimeFigureOut">
              <a:rPr lang="en-US" smtClean="0"/>
              <a:pPr/>
              <a:t>12/23/2009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95A55-B521-42EF-84ED-4A94D6AA38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1957-F3DC-481A-9521-8A75F0068DFF}" type="datetimeFigureOut">
              <a:rPr lang="en-US" smtClean="0"/>
              <a:pPr/>
              <a:t>12/23/2009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95A55-B521-42EF-84ED-4A94D6AA38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1957-F3DC-481A-9521-8A75F0068DFF}" type="datetimeFigureOut">
              <a:rPr lang="en-US" smtClean="0"/>
              <a:pPr/>
              <a:t>12/23/2009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95A55-B521-42EF-84ED-4A94D6AA38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1957-F3DC-481A-9521-8A75F0068DFF}" type="datetimeFigureOut">
              <a:rPr lang="en-US" smtClean="0"/>
              <a:pPr/>
              <a:t>12/23/2009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95A55-B521-42EF-84ED-4A94D6AA38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1957-F3DC-481A-9521-8A75F0068DFF}" type="datetimeFigureOut">
              <a:rPr lang="en-US" smtClean="0"/>
              <a:pPr/>
              <a:t>12/23/2009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95A55-B521-42EF-84ED-4A94D6AA38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1957-F3DC-481A-9521-8A75F0068DFF}" type="datetimeFigureOut">
              <a:rPr lang="en-US" smtClean="0"/>
              <a:pPr/>
              <a:t>12/23/2009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95A55-B521-42EF-84ED-4A94D6AA38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B1957-F3DC-481A-9521-8A75F0068DFF}" type="datetimeFigureOut">
              <a:rPr lang="en-US" smtClean="0"/>
              <a:pPr/>
              <a:t>12/23/2009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95A55-B521-42EF-84ED-4A94D6AA38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04800"/>
            <a:ext cx="6858000" cy="166199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kerman" pitchFamily="82" charset="0"/>
              </a:rPr>
              <a:t>CITE</a:t>
            </a:r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n-US" sz="4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Logo Contest Winner</a:t>
            </a:r>
            <a:endParaRPr lang="en-US" sz="4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Picture 3" descr="WINNER Cite 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41" y="1981201"/>
            <a:ext cx="6460259" cy="70866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Souderton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SASD</dc:creator>
  <cp:lastModifiedBy>SASD</cp:lastModifiedBy>
  <cp:revision>2</cp:revision>
  <dcterms:created xsi:type="dcterms:W3CDTF">2009-12-22T18:45:06Z</dcterms:created>
  <dcterms:modified xsi:type="dcterms:W3CDTF">2009-12-23T15:54:14Z</dcterms:modified>
</cp:coreProperties>
</file>